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62" r:id="rId4"/>
    <p:sldId id="259" r:id="rId5"/>
    <p:sldId id="263" r:id="rId6"/>
    <p:sldId id="260" r:id="rId7"/>
    <p:sldId id="264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6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0415E-24F1-4A0F-99FE-1C41728323DD}" type="datetimeFigureOut">
              <a:rPr lang="en-US" smtClean="0"/>
              <a:t>3/28/2012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56169-03F9-44F4-9B4A-020D5C9840A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0415E-24F1-4A0F-99FE-1C41728323DD}" type="datetimeFigureOut">
              <a:rPr lang="en-US" smtClean="0"/>
              <a:t>3/28/2012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56169-03F9-44F4-9B4A-020D5C9840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0415E-24F1-4A0F-99FE-1C41728323DD}" type="datetimeFigureOut">
              <a:rPr lang="en-US" smtClean="0"/>
              <a:t>3/28/2012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56169-03F9-44F4-9B4A-020D5C9840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0415E-24F1-4A0F-99FE-1C41728323DD}" type="datetimeFigureOut">
              <a:rPr lang="en-US" smtClean="0"/>
              <a:t>3/28/2012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56169-03F9-44F4-9B4A-020D5C9840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0415E-24F1-4A0F-99FE-1C41728323DD}" type="datetimeFigureOut">
              <a:rPr lang="en-US" smtClean="0"/>
              <a:t>3/28/2012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56169-03F9-44F4-9B4A-020D5C9840A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0415E-24F1-4A0F-99FE-1C41728323DD}" type="datetimeFigureOut">
              <a:rPr lang="en-US" smtClean="0"/>
              <a:t>3/28/2012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56169-03F9-44F4-9B4A-020D5C9840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0415E-24F1-4A0F-99FE-1C41728323DD}" type="datetimeFigureOut">
              <a:rPr lang="en-US" smtClean="0"/>
              <a:t>3/28/2012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56169-03F9-44F4-9B4A-020D5C9840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0415E-24F1-4A0F-99FE-1C41728323DD}" type="datetimeFigureOut">
              <a:rPr lang="en-US" smtClean="0"/>
              <a:t>3/28/2012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56169-03F9-44F4-9B4A-020D5C9840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0415E-24F1-4A0F-99FE-1C41728323DD}" type="datetimeFigureOut">
              <a:rPr lang="en-US" smtClean="0"/>
              <a:t>3/28/2012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56169-03F9-44F4-9B4A-020D5C9840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0415E-24F1-4A0F-99FE-1C41728323DD}" type="datetimeFigureOut">
              <a:rPr lang="en-US" smtClean="0"/>
              <a:t>3/28/2012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56169-03F9-44F4-9B4A-020D5C9840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0415E-24F1-4A0F-99FE-1C41728323DD}" type="datetimeFigureOut">
              <a:rPr lang="en-US" smtClean="0"/>
              <a:t>3/28/2012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F456169-03F9-44F4-9B4A-020D5C9840A6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740415E-24F1-4A0F-99FE-1C41728323DD}" type="datetimeFigureOut">
              <a:rPr lang="en-US" smtClean="0"/>
              <a:t>3/28/2012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F456169-03F9-44F4-9B4A-020D5C9840A6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Now – p. 208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What does it mean to make a good first impression? Why is it important?</a:t>
            </a:r>
          </a:p>
        </p:txBody>
      </p:sp>
      <p:sp>
        <p:nvSpPr>
          <p:cNvPr id="4" name="Explosion 1 3"/>
          <p:cNvSpPr/>
          <p:nvPr/>
        </p:nvSpPr>
        <p:spPr>
          <a:xfrm>
            <a:off x="5943600" y="-152400"/>
            <a:ext cx="3276600" cy="20574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Copy and Answer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2883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How should we present ourselves when meeting with experts on our PAR subjects?</a:t>
            </a:r>
          </a:p>
          <a:p>
            <a:r>
              <a:rPr lang="en-US" sz="4000" dirty="0" smtClean="0"/>
              <a:t>What are some interviewing techniques and strategies to use?</a:t>
            </a:r>
          </a:p>
          <a:p>
            <a:r>
              <a:rPr lang="en-US" sz="4000" dirty="0" smtClean="0"/>
              <a:t>What does any of this have to do with our class?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64907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Reaction – p. 208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011680"/>
            <a:ext cx="8534400" cy="4389120"/>
          </a:xfrm>
        </p:spPr>
        <p:txBody>
          <a:bodyPr>
            <a:noAutofit/>
          </a:bodyPr>
          <a:lstStyle/>
          <a:p>
            <a:r>
              <a:rPr lang="en-US" sz="3600" dirty="0" smtClean="0"/>
              <a:t>What does it mean to be a professional?</a:t>
            </a:r>
          </a:p>
          <a:p>
            <a:r>
              <a:rPr lang="en-US" sz="3600" dirty="0" smtClean="0"/>
              <a:t>How does a professional behave and dress?</a:t>
            </a:r>
          </a:p>
          <a:p>
            <a:r>
              <a:rPr lang="en-US" sz="3600" dirty="0" smtClean="0"/>
              <a:t>Can you think of a time when you were disappointed by some one who was supposed to be a professional? Why did you feel that way?</a:t>
            </a:r>
            <a:endParaRPr lang="en-US" sz="3600" dirty="0"/>
          </a:p>
        </p:txBody>
      </p:sp>
      <p:sp>
        <p:nvSpPr>
          <p:cNvPr id="4" name="Explosion 1 3"/>
          <p:cNvSpPr/>
          <p:nvPr/>
        </p:nvSpPr>
        <p:spPr>
          <a:xfrm>
            <a:off x="5638800" y="-228600"/>
            <a:ext cx="3657600" cy="22098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Don’t copy, just answer!!!</a:t>
            </a:r>
            <a:endParaRPr lang="en-US" sz="2400" dirty="0"/>
          </a:p>
        </p:txBody>
      </p:sp>
      <p:sp>
        <p:nvSpPr>
          <p:cNvPr id="5" name="Rounded Rectangular Callout 4"/>
          <p:cNvSpPr/>
          <p:nvPr/>
        </p:nvSpPr>
        <p:spPr>
          <a:xfrm>
            <a:off x="1981200" y="2057400"/>
            <a:ext cx="5105400" cy="3276600"/>
          </a:xfrm>
          <a:prstGeom prst="wedgeRoundRectCallout">
            <a:avLst>
              <a:gd name="adj1" fmla="val -68866"/>
              <a:gd name="adj2" fmla="val 73071"/>
              <a:gd name="adj3" fmla="val 1666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Now turn and share your answers with a neighbor.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256871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xplosion 1 3"/>
          <p:cNvSpPr/>
          <p:nvPr/>
        </p:nvSpPr>
        <p:spPr>
          <a:xfrm>
            <a:off x="6934200" y="-228600"/>
            <a:ext cx="2514600" cy="19050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Notes</a:t>
            </a:r>
          </a:p>
          <a:p>
            <a:pPr algn="ctr"/>
            <a:r>
              <a:rPr lang="en-US" sz="2400" dirty="0" smtClean="0"/>
              <a:t>p. 209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28600" y="2286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/>
              <a:t>Conducting a </a:t>
            </a:r>
            <a:br>
              <a:rPr lang="en-US" sz="4800" dirty="0" smtClean="0"/>
            </a:br>
            <a:r>
              <a:rPr lang="en-US" sz="4800" dirty="0" smtClean="0"/>
              <a:t>Professional Interview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534400" cy="560832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Ask one question at a time and make eye contact</a:t>
            </a:r>
          </a:p>
          <a:p>
            <a:r>
              <a:rPr lang="en-US" sz="2800" dirty="0" smtClean="0"/>
              <a:t>Try to remain as neutral as possible</a:t>
            </a:r>
          </a:p>
          <a:p>
            <a:pPr lvl="1"/>
            <a:r>
              <a:rPr lang="en-US" sz="2800" dirty="0" smtClean="0"/>
              <a:t>Don’t show strong emotional reactions to your subjects responses</a:t>
            </a:r>
          </a:p>
          <a:p>
            <a:r>
              <a:rPr lang="en-US" sz="2800" dirty="0" smtClean="0"/>
              <a:t>Encourage responses with the occasional nod of the head or “uh huh”</a:t>
            </a:r>
          </a:p>
          <a:p>
            <a:r>
              <a:rPr lang="en-US" sz="2800" dirty="0" smtClean="0"/>
              <a:t>Be careful when taking notes</a:t>
            </a:r>
          </a:p>
          <a:p>
            <a:pPr lvl="1"/>
            <a:r>
              <a:rPr lang="en-US" sz="2800" dirty="0"/>
              <a:t>D</a:t>
            </a:r>
            <a:r>
              <a:rPr lang="en-US" sz="2800" dirty="0" smtClean="0"/>
              <a:t>on’t let your note taking slow down the interview</a:t>
            </a:r>
          </a:p>
          <a:p>
            <a:r>
              <a:rPr lang="en-US" sz="2800" dirty="0"/>
              <a:t>M</a:t>
            </a:r>
            <a:r>
              <a:rPr lang="en-US" sz="2800" dirty="0" smtClean="0"/>
              <a:t>aintain control of the interview</a:t>
            </a:r>
          </a:p>
          <a:p>
            <a:pPr lvl="1"/>
            <a:r>
              <a:rPr lang="en-US" sz="2800" dirty="0" smtClean="0"/>
              <a:t>Try not to let your subject ramble on about unimportant </a:t>
            </a:r>
            <a:r>
              <a:rPr lang="en-US" sz="2800" dirty="0" smtClean="0"/>
              <a:t>topics</a:t>
            </a:r>
            <a:endParaRPr lang="en-US" sz="2800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93239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Interview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Score this interview using the rubric</a:t>
            </a:r>
          </a:p>
          <a:p>
            <a:r>
              <a:rPr lang="en-US" sz="3600" dirty="0" smtClean="0"/>
              <a:t>Be honest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73640">
            <a:off x="3178255" y="3173936"/>
            <a:ext cx="3386083" cy="434996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981963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Interview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Find a partner to work with for this activity</a:t>
            </a:r>
          </a:p>
          <a:p>
            <a:r>
              <a:rPr lang="en-US" sz="3200" dirty="0" smtClean="0"/>
              <a:t>One person will conduct the interview</a:t>
            </a:r>
          </a:p>
          <a:p>
            <a:pPr lvl="1"/>
            <a:r>
              <a:rPr lang="en-US" sz="3200" dirty="0" smtClean="0"/>
              <a:t>This person will take down notes from the interview</a:t>
            </a:r>
          </a:p>
          <a:p>
            <a:r>
              <a:rPr lang="en-US" sz="3200" dirty="0" smtClean="0"/>
              <a:t>The other person will be interviewed </a:t>
            </a:r>
          </a:p>
          <a:p>
            <a:pPr lvl="1"/>
            <a:r>
              <a:rPr lang="en-US" sz="3200" dirty="0" smtClean="0"/>
              <a:t>This person will also grade the interviewer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91525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Interview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86800" cy="5257800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/>
              <a:t>What is your name and where are you from?</a:t>
            </a:r>
          </a:p>
          <a:p>
            <a:r>
              <a:rPr lang="en-US" sz="3200" dirty="0" smtClean="0"/>
              <a:t>How do you get to school in the morning?</a:t>
            </a:r>
          </a:p>
          <a:p>
            <a:r>
              <a:rPr lang="en-US" sz="3200" dirty="0" smtClean="0"/>
              <a:t>How often do you take the T?</a:t>
            </a:r>
          </a:p>
          <a:p>
            <a:r>
              <a:rPr lang="en-US" sz="3200" dirty="0" smtClean="0"/>
              <a:t>What is the best part about taking the T?</a:t>
            </a:r>
          </a:p>
          <a:p>
            <a:r>
              <a:rPr lang="en-US" sz="3200" dirty="0" smtClean="0"/>
              <a:t>What is the biggest problem with taking the T?</a:t>
            </a:r>
          </a:p>
          <a:p>
            <a:r>
              <a:rPr lang="en-US" sz="3200" dirty="0" smtClean="0"/>
              <a:t>Who do you think is responsible for that problem?</a:t>
            </a:r>
          </a:p>
          <a:p>
            <a:r>
              <a:rPr lang="en-US" sz="3200" dirty="0" smtClean="0"/>
              <a:t>If you could fix one problem with the T, what would it be and why?</a:t>
            </a:r>
          </a:p>
          <a:p>
            <a:r>
              <a:rPr lang="en-US" sz="3200" dirty="0" smtClean="0"/>
              <a:t>How do you think the T could be improved?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4022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 – p. 208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What is one thing you think you did really well while conducting your interview?</a:t>
            </a:r>
          </a:p>
          <a:p>
            <a:r>
              <a:rPr lang="en-US" sz="3600" dirty="0" smtClean="0"/>
              <a:t>What was the biggest problem you had while conducting your interview and how do you think you could fix it?</a:t>
            </a:r>
          </a:p>
        </p:txBody>
      </p:sp>
      <p:sp>
        <p:nvSpPr>
          <p:cNvPr id="4" name="Explosion 1 3"/>
          <p:cNvSpPr/>
          <p:nvPr/>
        </p:nvSpPr>
        <p:spPr>
          <a:xfrm>
            <a:off x="5791200" y="-152400"/>
            <a:ext cx="3505200" cy="19812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Copy and Answer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1721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285</TotalTime>
  <Words>385</Words>
  <Application>Microsoft Office PowerPoint</Application>
  <PresentationFormat>On-screen Show (4:3)</PresentationFormat>
  <Paragraphs>46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Do Now – p. 208</vt:lpstr>
      <vt:lpstr>Today’s Objectives</vt:lpstr>
      <vt:lpstr>Reaction – p. 208</vt:lpstr>
      <vt:lpstr>Conducting a  Professional Interview</vt:lpstr>
      <vt:lpstr>Model Interview</vt:lpstr>
      <vt:lpstr>Interview Activity</vt:lpstr>
      <vt:lpstr>Interview Questions</vt:lpstr>
      <vt:lpstr>Reflection – p. 208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 – p. 208</dc:title>
  <dc:creator>Henry Mahegan</dc:creator>
  <cp:lastModifiedBy>Henry Mahegan</cp:lastModifiedBy>
  <cp:revision>8</cp:revision>
  <dcterms:created xsi:type="dcterms:W3CDTF">2012-03-27T20:35:03Z</dcterms:created>
  <dcterms:modified xsi:type="dcterms:W3CDTF">2012-03-28T16:12:29Z</dcterms:modified>
</cp:coreProperties>
</file>